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33.xml"/><Relationship Id="rId7" Type="http://schemas.openxmlformats.org/officeDocument/2006/relationships/slide" Target="slide39.xml"/><Relationship Id="rId12" Type="http://schemas.openxmlformats.org/officeDocument/2006/relationships/image" Target="../media/image93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11" Type="http://schemas.openxmlformats.org/officeDocument/2006/relationships/slide" Target="slide42.xml"/><Relationship Id="rId5" Type="http://schemas.openxmlformats.org/officeDocument/2006/relationships/slide" Target="slide37.xml"/><Relationship Id="rId10" Type="http://schemas.openxmlformats.org/officeDocument/2006/relationships/slide" Target="slide44.xml"/><Relationship Id="rId4" Type="http://schemas.openxmlformats.org/officeDocument/2006/relationships/slide" Target="slide35.xml"/><Relationship Id="rId9" Type="http://schemas.openxmlformats.org/officeDocument/2006/relationships/slide" Target="slide4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.png"/><Relationship Id="rId9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4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10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05.png"/><Relationship Id="rId10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/>
                  <a:t>Alexander-de </a:t>
                </a:r>
                <a:r>
                  <a:rPr lang="en-US" sz="1600" dirty="0" err="1"/>
                  <a:t>Gennes</a:t>
                </a:r>
                <a:r>
                  <a:rPr lang="en-US" sz="1600" dirty="0"/>
                  <a:t> Brush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8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1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1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4314</TotalTime>
  <Words>1850</Words>
  <Application>Microsoft Office PowerPoint</Application>
  <PresentationFormat>Widescreen</PresentationFormat>
  <Paragraphs>402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165</cp:revision>
  <dcterms:created xsi:type="dcterms:W3CDTF">2022-03-28T18:43:16Z</dcterms:created>
  <dcterms:modified xsi:type="dcterms:W3CDTF">2022-09-02T21:28:57Z</dcterms:modified>
</cp:coreProperties>
</file>